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776" r:id="rId3"/>
    <p:sldId id="965" r:id="rId4"/>
    <p:sldId id="966" r:id="rId5"/>
    <p:sldId id="967" r:id="rId6"/>
    <p:sldId id="968" r:id="rId7"/>
    <p:sldId id="969" r:id="rId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98C0D9"/>
    <a:srgbClr val="FCEEC9"/>
    <a:srgbClr val="FFFFFD"/>
    <a:srgbClr val="FFFF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5331" autoAdjust="0"/>
  </p:normalViewPr>
  <p:slideViewPr>
    <p:cSldViewPr showGuides="1">
      <p:cViewPr varScale="1">
        <p:scale>
          <a:sx n="77" d="100"/>
          <a:sy n="77" d="100"/>
        </p:scale>
        <p:origin x="7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6E28908-1492-4405-AEC6-61EAC3FCF8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6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04319583-4233-40C6-8175-FD4601C07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05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B5744D-05F5-4CF1-9FB3-8F385BA67A6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0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D48A-4C0C-447E-828F-1258574E56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41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B5AE-9705-430D-819C-55993BEE1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4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29D9-31C6-4149-887A-8047C67C9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B0A6-BB99-4CC8-A595-F7881941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861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D031-4F93-4FF9-8339-39D51223C6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5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B663-5467-43F5-AB4D-3BDA26318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4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1BE5-7859-4E95-A15F-6AFEE88FB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2FA7-E0D1-4E94-80B0-5E729A425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8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610C-8027-4330-99B7-561D7DEAD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8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784-0F4A-42C8-9645-728C0F826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8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5655-8FA7-4BC9-9769-7AC49E8B0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53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A2EA-D4AA-46EA-A491-9698848CE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2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8D6-5462-4A92-86AC-23379991D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6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A76B-36DA-44CC-A5A4-DACBEE6B8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867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1B1F-49F1-423D-8CA6-569635A28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FED9-21A0-4B68-874B-D917738E1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3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75" y="4763"/>
            <a:ext cx="9147175" cy="1412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</a:defRPr>
            </a:lvl1pPr>
          </a:lstStyle>
          <a:p>
            <a:pPr>
              <a:defRPr/>
            </a:pPr>
            <a:fld id="{18BED6C1-DC89-43C6-A6F3-94F630FB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1031" name="圖片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  <p:sldLayoutId id="2147485698" r:id="rId12"/>
    <p:sldLayoutId id="2147485699" r:id="rId13"/>
    <p:sldLayoutId id="2147485700" r:id="rId14"/>
    <p:sldLayoutId id="2147485701" r:id="rId15"/>
    <p:sldLayoutId id="21474857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1693863"/>
            <a:ext cx="9144000" cy="19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消防防災館</a:t>
            </a:r>
            <a:endParaRPr lang="en-US" altLang="zh-TW" sz="6600" b="1" dirty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網站簡介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2483768" y="4516437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b="1" dirty="0">
              <a:solidFill>
                <a:srgbClr val="660066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消防防災館\20100913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9176"/>
            <a:ext cx="2816448" cy="28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916832"/>
            <a:ext cx="4839167" cy="452987"/>
          </a:xfrm>
        </p:spPr>
        <p:txBody>
          <a:bodyPr/>
          <a:lstStyle/>
          <a:p>
            <a:pPr algn="l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消防防災館網址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架構：</a:t>
            </a:r>
            <a:br>
              <a:rPr lang="en-US" altLang="zh-TW" sz="2400" dirty="0"/>
            </a:br>
            <a:r>
              <a:rPr lang="en-US" altLang="zh-TW" sz="2000" dirty="0"/>
              <a:t>https://www.tfdp.com.tw/cht/index.php</a:t>
            </a:r>
            <a:endParaRPr lang="zh-TW" altLang="en-US" sz="20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11999"/>
              </p:ext>
            </p:extLst>
          </p:nvPr>
        </p:nvGraphicFramePr>
        <p:xfrm>
          <a:off x="4499992" y="188640"/>
          <a:ext cx="3600400" cy="612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工作表" r:id="rId4" imgW="4705256" imgH="8010654" progId="Excel.Sheet.12">
                  <p:embed/>
                </p:oleObj>
              </mc:Choice>
              <mc:Fallback>
                <p:oleObj name="工作表" r:id="rId4" imgW="4705256" imgH="8010654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88640"/>
                        <a:ext cx="3600400" cy="6128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防災一起學</a:t>
            </a:r>
          </a:p>
        </p:txBody>
      </p:sp>
      <p:pic>
        <p:nvPicPr>
          <p:cNvPr id="7170" name="Picture 2" descr="D:\Users\User\Desktop\消防防災館\防災一起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568952" cy="4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防災遊戲</a:t>
            </a:r>
          </a:p>
        </p:txBody>
      </p:sp>
      <p:pic>
        <p:nvPicPr>
          <p:cNvPr id="8198" name="Picture 6" descr="D:\Users\User\Desktop\消防防災館\防災遊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5374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防災影音</a:t>
            </a:r>
          </a:p>
        </p:txBody>
      </p:sp>
      <p:pic>
        <p:nvPicPr>
          <p:cNvPr id="9218" name="Picture 2" descr="D:\Users\User\Desktop\消防防災館\防災影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348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地震避難演練</a:t>
            </a:r>
          </a:p>
        </p:txBody>
      </p:sp>
      <p:pic>
        <p:nvPicPr>
          <p:cNvPr id="10242" name="Picture 2" descr="D:\Users\User\Desktop\消防防災館\地震避難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75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火災網路演練</a:t>
            </a:r>
          </a:p>
        </p:txBody>
      </p:sp>
      <p:pic>
        <p:nvPicPr>
          <p:cNvPr id="11266" name="Picture 2" descr="D:\Users\User\Desktop\消防防災館\火災網路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1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15790</TotalTime>
  <Words>58</Words>
  <Application>Microsoft Office PowerPoint</Application>
  <PresentationFormat>如螢幕大小 (4:3)</PresentationFormat>
  <Paragraphs>9</Paragraphs>
  <Slides>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Palatino Linotype</vt:lpstr>
      <vt:lpstr>預設簡報設計</vt:lpstr>
      <vt:lpstr>工作表</vt:lpstr>
      <vt:lpstr>PowerPoint 簡報</vt:lpstr>
      <vt:lpstr>消防防災館網址 &amp; 架構： https://www.tfdp.com.tw/cht/index.php</vt:lpstr>
      <vt:lpstr>防災知識-防災一起學</vt:lpstr>
      <vt:lpstr>防災知識-防災遊戲</vt:lpstr>
      <vt:lpstr>防災知識-防災影音</vt:lpstr>
      <vt:lpstr>防災演練-地震避難演練</vt:lpstr>
      <vt:lpstr>防災演練-火災網路演練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541</cp:revision>
  <dcterms:created xsi:type="dcterms:W3CDTF">2011-03-19T06:04:18Z</dcterms:created>
  <dcterms:modified xsi:type="dcterms:W3CDTF">2020-12-18T08:31:46Z</dcterms:modified>
</cp:coreProperties>
</file>