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sldIdLst>
    <p:sldId id="256" r:id="rId2"/>
    <p:sldId id="276" r:id="rId3"/>
    <p:sldId id="257" r:id="rId4"/>
    <p:sldId id="279" r:id="rId5"/>
    <p:sldId id="277" r:id="rId6"/>
    <p:sldId id="259" r:id="rId7"/>
    <p:sldId id="273" r:id="rId8"/>
    <p:sldId id="266" r:id="rId9"/>
    <p:sldId id="268" r:id="rId10"/>
    <p:sldId id="270" r:id="rId11"/>
    <p:sldId id="271" r:id="rId12"/>
    <p:sldId id="272" r:id="rId13"/>
    <p:sldId id="260" r:id="rId14"/>
    <p:sldId id="261" r:id="rId15"/>
    <p:sldId id="264" r:id="rId16"/>
    <p:sldId id="275" r:id="rId17"/>
    <p:sldId id="278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90" d="100"/>
          <a:sy n="90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DFB-6D4D-4F9D-ADCA-05E4FB67BC4D}" type="datetimeFigureOut">
              <a:rPr lang="zh-TW" altLang="en-US" smtClean="0"/>
              <a:t>2022/6/28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71C7A4F-282E-4ED0-B83A-A968BA00916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16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DFB-6D4D-4F9D-ADCA-05E4FB67BC4D}" type="datetimeFigureOut">
              <a:rPr lang="zh-TW" altLang="en-US" smtClean="0"/>
              <a:t>2022/6/28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A4F-282E-4ED0-B83A-A968BA009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17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DFB-6D4D-4F9D-ADCA-05E4FB67BC4D}" type="datetimeFigureOut">
              <a:rPr lang="zh-TW" altLang="en-US" smtClean="0"/>
              <a:t>2022/6/28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A4F-282E-4ED0-B83A-A968BA00916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47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DFB-6D4D-4F9D-ADCA-05E4FB67BC4D}" type="datetimeFigureOut">
              <a:rPr lang="zh-TW" altLang="en-US" smtClean="0"/>
              <a:t>2022/6/28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A4F-282E-4ED0-B83A-A968BA00916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79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DFB-6D4D-4F9D-ADCA-05E4FB67BC4D}" type="datetimeFigureOut">
              <a:rPr lang="zh-TW" altLang="en-US" smtClean="0"/>
              <a:t>2022/6/28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A4F-282E-4ED0-B83A-A968BA00916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57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DFB-6D4D-4F9D-ADCA-05E4FB67BC4D}" type="datetimeFigureOut">
              <a:rPr lang="zh-TW" altLang="en-US" smtClean="0"/>
              <a:t>2022/6/28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A4F-282E-4ED0-B83A-A968BA00916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39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DFB-6D4D-4F9D-ADCA-05E4FB67BC4D}" type="datetimeFigureOut">
              <a:rPr lang="zh-TW" altLang="en-US" smtClean="0"/>
              <a:t>2022/6/28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A4F-282E-4ED0-B83A-A968BA009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473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DFB-6D4D-4F9D-ADCA-05E4FB67BC4D}" type="datetimeFigureOut">
              <a:rPr lang="zh-TW" altLang="en-US" smtClean="0"/>
              <a:t>2022/6/28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A4F-282E-4ED0-B83A-A968BA009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21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DFB-6D4D-4F9D-ADCA-05E4FB67BC4D}" type="datetimeFigureOut">
              <a:rPr lang="zh-TW" altLang="en-US" smtClean="0"/>
              <a:t>2022/6/28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A4F-282E-4ED0-B83A-A968BA009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02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1DFB-6D4D-4F9D-ADCA-05E4FB67BC4D}" type="datetimeFigureOut">
              <a:rPr lang="zh-TW" altLang="en-US" smtClean="0"/>
              <a:t>2022/6/28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A4F-282E-4ED0-B83A-A968BA00916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807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F3501DFB-6D4D-4F9D-ADCA-05E4FB67BC4D}" type="datetimeFigureOut">
              <a:rPr lang="zh-TW" altLang="en-US" smtClean="0"/>
              <a:t>2022/6/28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7A4F-282E-4ED0-B83A-A968BA00916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4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1DFB-6D4D-4F9D-ADCA-05E4FB67BC4D}" type="datetimeFigureOut">
              <a:rPr lang="zh-TW" altLang="en-US" smtClean="0"/>
              <a:t>2022/6/28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71C7A4F-282E-4ED0-B83A-A968BA009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34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39752" y="2031978"/>
            <a:ext cx="5946466" cy="2232248"/>
          </a:xfrm>
        </p:spPr>
        <p:txBody>
          <a:bodyPr>
            <a:noAutofit/>
          </a:bodyPr>
          <a:lstStyle/>
          <a:p>
            <a:pPr algn="dist">
              <a:lnSpc>
                <a:spcPct val="100000"/>
              </a:lnSpc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草漯國小</a:t>
            </a:r>
            <a:b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暑假生活須知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792636" y="5229200"/>
            <a:ext cx="2088232" cy="592089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111.6.30</a:t>
            </a:r>
            <a:endParaRPr lang="zh-TW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-612576" y="1268760"/>
            <a:ext cx="7117180" cy="10379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8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8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endParaRPr lang="zh-TW" altLang="en-US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95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09A5089-9F85-4A15-BD8B-04C5DEEE2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9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63CA442-B17E-44CD-8003-3E2C53CBB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4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0F0AE9E-DCD2-4068-B431-18B76D1F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84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、居住安全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5467" y="1988840"/>
            <a:ext cx="8753066" cy="3695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居家防火、用電安全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點火器具並非玩具，不可把玩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家中的避難逃生路線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3434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352928" cy="924475"/>
          </a:xfrm>
        </p:spPr>
        <p:txBody>
          <a:bodyPr>
            <a:no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、避開危險人物、地點、物品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71958"/>
            <a:ext cx="8892480" cy="4425355"/>
          </a:xfrm>
        </p:spPr>
        <p:txBody>
          <a:bodyPr>
            <a:normAutofit fontScale="92500"/>
          </a:bodyPr>
          <a:lstStyle/>
          <a:p>
            <a:pPr>
              <a:lnSpc>
                <a:spcPts val="6000"/>
              </a:lnSpc>
              <a:spcAft>
                <a:spcPts val="1800"/>
              </a:spcAft>
              <a:buFont typeface="Wingdings" panose="05000000000000000000" pitchFamily="2" charset="2"/>
              <a:buChar char="u"/>
            </a:pP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不接受陌生人禮物、飲料，以及來路不明的物品，儘量不和陌生人接觸。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6000"/>
              </a:lnSpc>
              <a:buFont typeface="Wingdings" panose="05000000000000000000" pitchFamily="2" charset="2"/>
              <a:buChar char="u"/>
            </a:pP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勿隨意將家人或同學、老師資料透露給陌生人，以防詐騙及招致危險。</a:t>
            </a: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9641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921254"/>
            <a:ext cx="8496944" cy="428133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拒絕菸害與毒品，不受毒品的誘惑，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絕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不濫用藥物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遇到意外事故發生時要冷靜，記住對方面貌特徵、車號，迅速通知父母並報警。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5536" y="620688"/>
            <a:ext cx="8352928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、避開危險人物、地點、物品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4023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009E40-3FA4-4DF9-BADD-06727EB3E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網路沉迷防制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229F4E-EEC3-4494-8A16-E9C6C7599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2015733"/>
            <a:ext cx="8208912" cy="34506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勿過度沉迷玩手機遊戲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上網安全及時間管理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正確的網路使用態度與習慣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1533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3EA328-4949-414F-9698-E88F22E0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928" y="867036"/>
            <a:ext cx="6571343" cy="1049235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重要時程提醒</a:t>
            </a:r>
            <a:endParaRPr lang="zh-TW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415611-B261-417D-A483-06FEC3C6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348880"/>
            <a:ext cx="7560840" cy="304545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返校日：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日星期一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開學日：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日星期二</a:t>
            </a:r>
            <a:endParaRPr lang="zh-TW" altLang="en-US" dirty="0">
              <a:solidFill>
                <a:srgbClr val="3333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若有異動，以草漯國小官網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公告為準。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3510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5312" y="1196752"/>
            <a:ext cx="8424936" cy="959420"/>
          </a:xfrm>
        </p:spPr>
        <p:txBody>
          <a:bodyPr>
            <a:noAutofit/>
          </a:bodyPr>
          <a:lstStyle/>
          <a:p>
            <a:pPr algn="ctr"/>
            <a:r>
              <a:rPr lang="en-US" altLang="zh-TW" sz="5400" b="1" dirty="0">
                <a:latin typeface="Comic Sans MS" panose="030F0702030302020204" pitchFamily="66" charset="0"/>
              </a:rPr>
              <a:t>Have a happy </a:t>
            </a:r>
            <a:br>
              <a:rPr lang="en-US" altLang="zh-TW" sz="5400" b="1" dirty="0">
                <a:latin typeface="Comic Sans MS" panose="030F0702030302020204" pitchFamily="66" charset="0"/>
              </a:rPr>
            </a:br>
            <a:r>
              <a:rPr lang="en-US" altLang="zh-TW" b="1" dirty="0">
                <a:latin typeface="Comic Sans MS" panose="030F0702030302020204" pitchFamily="66" charset="0"/>
              </a:rPr>
              <a:t>summer</a:t>
            </a:r>
            <a:r>
              <a:rPr lang="en-US" altLang="zh-TW" sz="5400" b="1" dirty="0">
                <a:latin typeface="Comic Sans MS" panose="030F0702030302020204" pitchFamily="66" charset="0"/>
              </a:rPr>
              <a:t>  vacation</a:t>
            </a:r>
            <a:endParaRPr lang="zh-TW" altLang="en-US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55776" y="4509120"/>
            <a:ext cx="4536504" cy="576064"/>
          </a:xfrm>
        </p:spPr>
        <p:txBody>
          <a:bodyPr>
            <a:normAutofit fontScale="62500" lnSpcReduction="20000"/>
          </a:bodyPr>
          <a:lstStyle/>
          <a:p>
            <a:pPr algn="dist"/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草漯國小學務處關心您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97793" y="2492450"/>
            <a:ext cx="8276456" cy="9594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暑假愉快</a:t>
            </a:r>
          </a:p>
        </p:txBody>
      </p:sp>
    </p:spTree>
    <p:extLst>
      <p:ext uri="{BB962C8B-B14F-4D97-AF65-F5344CB8AC3E}">
        <p14:creationId xmlns:p14="http://schemas.microsoft.com/office/powerpoint/2010/main" val="368562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7D9EA5-BBF6-43D1-82FD-D6B606B12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052736"/>
            <a:ext cx="7344816" cy="133726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一、新冠肺炎防疫注意事項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內容版面配置區 5">
            <a:extLst>
              <a:ext uri="{FF2B5EF4-FFF2-40B4-BE49-F238E27FC236}">
                <a16:creationId xmlns:a16="http://schemas.microsoft.com/office/drawing/2014/main" id="{30E08847-E103-465F-8C3A-9AF356968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136" y="1988840"/>
            <a:ext cx="844645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857725"/>
            <a:ext cx="6571343" cy="1049235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、活動安全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8856983" cy="456937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5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室內：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避免涉足不正當場所，以免產生人身安全問題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5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戶外：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注意天候變化及熟悉地形環境，四不要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9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zh-TW" altLang="zh-TW" sz="3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逞強</a:t>
            </a:r>
            <a:endParaRPr lang="en-US" altLang="zh-TW" sz="39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9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zh-TW" altLang="zh-TW" sz="3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去危險水域</a:t>
            </a:r>
            <a:endParaRPr lang="en-US" altLang="zh-TW" sz="39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氣候不佳，</a:t>
            </a:r>
            <a:r>
              <a:rPr lang="zh-TW" altLang="zh-TW" sz="39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zh-TW" altLang="zh-TW" sz="3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從事戶外活動</a:t>
            </a:r>
            <a:endParaRPr lang="en-US" altLang="zh-TW" sz="39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39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zh-TW" altLang="zh-TW" sz="3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在無防雷設施的建築物內避雨</a:t>
            </a:r>
            <a:endParaRPr lang="zh-TW" altLang="en-US" sz="39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937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3">
            <a:extLst>
              <a:ext uri="{FF2B5EF4-FFF2-40B4-BE49-F238E27FC236}">
                <a16:creationId xmlns:a16="http://schemas.microsoft.com/office/drawing/2014/main" id="{A3C9E4EC-F40E-4C98-8A05-02D6E7E9C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476672"/>
            <a:ext cx="878637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55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B40E92-0DBB-42E0-B936-61895EF6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交通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安全</a:t>
            </a:r>
            <a:endParaRPr lang="zh-TW" altLang="en-US" sz="60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69E9C6F-4125-48F1-9A3A-612898403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706" y="1772816"/>
            <a:ext cx="8208911" cy="3933547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自行車道路安全：請配戴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自行車安全帽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，依規定兩段式左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(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右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)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轉、行駛時，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不得並行競駛或以其他危險方式駕駛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  <a:cs typeface="文鼎ＰＯＰ－４" panose="020B0609010101010101" pitchFamily="49" charset="-12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機車安全：請正確</a:t>
            </a:r>
            <a:r>
              <a:rPr lang="zh-TW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配戴安全帽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。</a:t>
            </a:r>
            <a:endParaRPr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  <a:cs typeface="文鼎ＰＯＰ－４" panose="020B0609010101010101" pitchFamily="49" charset="-12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行人道路安全：穿越道路時請遵守交通號誌，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不任意穿越車道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，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天色昏暗，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穿著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亮色及有反光的衣服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文鼎ＰＯＰ－４" panose="020B0609010101010101" pitchFamily="49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470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、交通安全：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自行車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道路安全：請配戴自行車安全帽，遵守行車秩序規範。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機車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安全：請正確配戴安全帽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行人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道路安全：穿越道路時請遵守交通號誌指示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AE05375-93DE-48D4-A902-FA6A91BD9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1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ED2489E-1578-46CC-832A-4F22E8CB1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4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84264936-9409-4806-863F-2885BCA60799}"/>
              </a:ext>
            </a:extLst>
          </p:cNvPr>
          <p:cNvSpPr txBox="1">
            <a:spLocks/>
          </p:cNvSpPr>
          <p:nvPr/>
        </p:nvSpPr>
        <p:spPr>
          <a:xfrm>
            <a:off x="2159732" y="818091"/>
            <a:ext cx="5886906" cy="756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AC2FCB8A-1DA5-4788-86CA-4289C45A4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856984" cy="6381327"/>
          </a:xfrm>
        </p:spPr>
      </p:pic>
    </p:spTree>
    <p:extLst>
      <p:ext uri="{BB962C8B-B14F-4D97-AF65-F5344CB8AC3E}">
        <p14:creationId xmlns:p14="http://schemas.microsoft.com/office/powerpoint/2010/main" val="364545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3A67088-E36B-447F-AC5E-B3FBA132C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62548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1360</TotalTime>
  <Words>408</Words>
  <Application>Microsoft Office PowerPoint</Application>
  <PresentationFormat>如螢幕大小 (4:3)</PresentationFormat>
  <Paragraphs>42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文鼎ＰＯＰ－４</vt:lpstr>
      <vt:lpstr>新細明體</vt:lpstr>
      <vt:lpstr>標楷體</vt:lpstr>
      <vt:lpstr>Arial</vt:lpstr>
      <vt:lpstr>Comic Sans MS</vt:lpstr>
      <vt:lpstr>Gill Sans MT</vt:lpstr>
      <vt:lpstr>Times New Roman</vt:lpstr>
      <vt:lpstr>Trebuchet MS</vt:lpstr>
      <vt:lpstr>Wingdings</vt:lpstr>
      <vt:lpstr>圖庫</vt:lpstr>
      <vt:lpstr>草漯國小 暑假生活須知</vt:lpstr>
      <vt:lpstr>一、新冠肺炎防疫注意事項</vt:lpstr>
      <vt:lpstr>二、活動安全</vt:lpstr>
      <vt:lpstr>PowerPoint 簡報</vt:lpstr>
      <vt:lpstr>三、交通安全</vt:lpstr>
      <vt:lpstr>二、交通安全：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三、居住安全</vt:lpstr>
      <vt:lpstr>四、避開危險人物、地點、物品</vt:lpstr>
      <vt:lpstr>PowerPoint 簡報</vt:lpstr>
      <vt:lpstr>五、網路沉迷防制</vt:lpstr>
      <vt:lpstr>六、重要時程提醒</vt:lpstr>
      <vt:lpstr>Have a happy  summer  vacation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寒假生活須知</dc:title>
  <dc:creator>USER</dc:creator>
  <cp:lastModifiedBy>user</cp:lastModifiedBy>
  <cp:revision>40</cp:revision>
  <dcterms:created xsi:type="dcterms:W3CDTF">2019-01-17T03:10:36Z</dcterms:created>
  <dcterms:modified xsi:type="dcterms:W3CDTF">2022-06-28T06:37:41Z</dcterms:modified>
</cp:coreProperties>
</file>